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4"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00" autoAdjust="0"/>
    <p:restoredTop sz="94660"/>
  </p:normalViewPr>
  <p:slideViewPr>
    <p:cSldViewPr>
      <p:cViewPr varScale="1">
        <p:scale>
          <a:sx n="65" d="100"/>
          <a:sy n="65" d="100"/>
        </p:scale>
        <p:origin x="-612" y="-11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E9837AD-4944-4242-BC4C-87A7C4FA5837}" type="datetimeFigureOut">
              <a:rPr lang="en-US" smtClean="0"/>
              <a:pPr/>
              <a:t>5/22/2013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3E4AAA4-6363-4581-962D-1ACCC2D600C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E9837AD-4944-4242-BC4C-87A7C4FA5837}" type="datetimeFigureOut">
              <a:rPr lang="en-US" smtClean="0"/>
              <a:pPr/>
              <a:t>5/22/2013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E9837AD-4944-4242-BC4C-87A7C4FA5837}" type="datetimeFigureOut">
              <a:rPr lang="en-US" smtClean="0"/>
              <a:pPr/>
              <a:t>5/22/2013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E9837AD-4944-4242-BC4C-87A7C4FA5837}" type="datetimeFigureOut">
              <a:rPr lang="en-US" smtClean="0"/>
              <a:pPr/>
              <a:t>5/22/2013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E9837AD-4944-4242-BC4C-87A7C4FA5837}" type="datetimeFigureOut">
              <a:rPr lang="en-US" smtClean="0"/>
              <a:pPr/>
              <a:t>5/22/2013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E9837AD-4944-4242-BC4C-87A7C4FA5837}" type="datetimeFigureOut">
              <a:rPr lang="en-US" smtClean="0"/>
              <a:pPr/>
              <a:t>5/22/2013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E9837AD-4944-4242-BC4C-87A7C4FA5837}" type="datetimeFigureOut">
              <a:rPr lang="en-US" smtClean="0"/>
              <a:pPr/>
              <a:t>5/22/2013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EE9837AD-4944-4242-BC4C-87A7C4FA5837}" type="datetimeFigureOut">
              <a:rPr lang="en-US" smtClean="0"/>
              <a:pPr/>
              <a:t>5/22/2013</a:t>
            </a:fld>
            <a:endParaRPr lang="en-US"/>
          </a:p>
        </p:txBody>
      </p:sp>
      <p:sp>
        <p:nvSpPr>
          <p:cNvPr id="8" name="Slide Number Placeholder 7"/>
          <p:cNvSpPr>
            <a:spLocks noGrp="1"/>
          </p:cNvSpPr>
          <p:nvPr>
            <p:ph type="sldNum" sz="quarter" idx="11"/>
          </p:nvPr>
        </p:nvSpPr>
        <p:spPr/>
        <p:txBody>
          <a:bodyPr/>
          <a:lstStyle/>
          <a:p>
            <a:fld id="{97B6BD05-1D8A-48BF-B3B5-256159600382}"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9837AD-4944-4242-BC4C-87A7C4FA5837}" type="datetimeFigureOut">
              <a:rPr lang="en-US" smtClean="0"/>
              <a:pPr/>
              <a:t>5/22/2013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E9837AD-4944-4242-BC4C-87A7C4FA5837}" type="datetimeFigureOut">
              <a:rPr lang="en-US" smtClean="0"/>
              <a:pPr/>
              <a:t>5/22/2013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97B6BD05-1D8A-48BF-B3B5-25615960038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EE9837AD-4944-4242-BC4C-87A7C4FA5837}" type="datetimeFigureOut">
              <a:rPr lang="en-US" smtClean="0"/>
              <a:pPr/>
              <a:t>5/22/2013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EE9837AD-4944-4242-BC4C-87A7C4FA5837}" type="datetimeFigureOut">
              <a:rPr lang="en-US" smtClean="0"/>
              <a:pPr/>
              <a:t>5/22/2013</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97B6BD05-1D8A-48BF-B3B5-256159600382}"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audio" Target="../media/audio1.wav"/><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images.google.com/" TargetMode="Externa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audio" Target="../media/audio2.wav"/><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hyperlink" Target="http://www.google.com/images" TargetMode="External"/><Relationship Id="rId2" Type="http://schemas.openxmlformats.org/officeDocument/2006/relationships/hyperlink" Target="http://www.mbgnet.net/" TargetMode="Externa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4.wav"/><Relationship Id="rId1" Type="http://schemas.openxmlformats.org/officeDocument/2006/relationships/audio" Target="../media/audio3.wav"/><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Stinging </a:t>
            </a:r>
            <a:r>
              <a:rPr lang="en-US" dirty="0" err="1" smtClean="0"/>
              <a:t>porcupenguin</a:t>
            </a:r>
            <a:endParaRPr lang="en-US" dirty="0"/>
          </a:p>
        </p:txBody>
      </p:sp>
      <p:sp>
        <p:nvSpPr>
          <p:cNvPr id="3" name="Subtitle 2"/>
          <p:cNvSpPr>
            <a:spLocks noGrp="1"/>
          </p:cNvSpPr>
          <p:nvPr>
            <p:ph type="subTitle" idx="1"/>
          </p:nvPr>
        </p:nvSpPr>
        <p:spPr/>
        <p:txBody>
          <a:bodyPr/>
          <a:lstStyle/>
          <a:p>
            <a:r>
              <a:rPr lang="en-US" dirty="0" smtClean="0"/>
              <a:t>By </a:t>
            </a:r>
            <a:r>
              <a:rPr lang="en-US" dirty="0" err="1" smtClean="0"/>
              <a:t>Julianna</a:t>
            </a:r>
            <a:r>
              <a:rPr lang="en-US" dirty="0" smtClean="0"/>
              <a:t> </a:t>
            </a:r>
            <a:r>
              <a:rPr lang="en-US" dirty="0"/>
              <a:t>S</a:t>
            </a:r>
            <a:r>
              <a:rPr lang="en-US" dirty="0" smtClean="0"/>
              <a:t>wenson</a:t>
            </a:r>
            <a:endParaRPr lang="en-US" dirty="0"/>
          </a:p>
        </p:txBody>
      </p:sp>
      <p:pic>
        <p:nvPicPr>
          <p:cNvPr id="4" name="Recorded Sound">
            <a:hlinkClick r:id="" action="ppaction://media"/>
          </p:cNvPr>
          <p:cNvPicPr>
            <a:picLocks noRot="1" noChangeAspect="1"/>
          </p:cNvPicPr>
          <p:nvPr>
            <a:wavAudioFile r:embed="rId1" name="Recorded Sound"/>
          </p:nvPr>
        </p:nvPicPr>
        <p:blipFill>
          <a:blip r:embed="rId3" cstate="print"/>
          <a:stretch>
            <a:fillRect/>
          </a:stretch>
        </p:blipFill>
        <p:spPr>
          <a:xfrm>
            <a:off x="4419600" y="3276600"/>
            <a:ext cx="304800" cy="304800"/>
          </a:xfrm>
          <a:prstGeom prst="rect">
            <a:avLst/>
          </a:prstGeom>
        </p:spPr>
      </p:pic>
      <p:pic>
        <p:nvPicPr>
          <p:cNvPr id="8194" name="Picture 2" descr="http://www.wpclipart.com/cartoon/people/kids/girl_cartoons/more_girls/girl_waving_T.png"/>
          <p:cNvPicPr>
            <a:picLocks noChangeAspect="1" noChangeArrowheads="1"/>
          </p:cNvPicPr>
          <p:nvPr/>
        </p:nvPicPr>
        <p:blipFill>
          <a:blip r:embed="rId4" cstate="print"/>
          <a:srcRect/>
          <a:stretch>
            <a:fillRect/>
          </a:stretch>
        </p:blipFill>
        <p:spPr bwMode="auto">
          <a:xfrm>
            <a:off x="2667000" y="2819400"/>
            <a:ext cx="1752600" cy="1676400"/>
          </a:xfrm>
          <a:prstGeom prst="rect">
            <a:avLst/>
          </a:prstGeom>
          <a:noFill/>
        </p:spPr>
      </p:pic>
    </p:spTree>
    <p:extLst>
      <p:ext uri="{BB962C8B-B14F-4D97-AF65-F5344CB8AC3E}">
        <p14:creationId xmlns:p14="http://schemas.microsoft.com/office/powerpoint/2010/main" xmlns="" val="1602590203"/>
      </p:ext>
    </p:extLst>
  </p:cSld>
  <p:clrMapOvr>
    <a:masterClrMapping/>
  </p:clrMapOvr>
  <p:transition>
    <p:dissolve/>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000"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temperate ocean</a:t>
            </a:r>
            <a:endParaRPr lang="en-US" dirty="0"/>
          </a:p>
        </p:txBody>
      </p:sp>
      <p:sp>
        <p:nvSpPr>
          <p:cNvPr id="3" name="Content Placeholder 2"/>
          <p:cNvSpPr>
            <a:spLocks noGrp="1"/>
          </p:cNvSpPr>
          <p:nvPr>
            <p:ph idx="1"/>
          </p:nvPr>
        </p:nvSpPr>
        <p:spPr/>
        <p:txBody>
          <a:bodyPr/>
          <a:lstStyle/>
          <a:p>
            <a:pPr marL="0" indent="0">
              <a:buNone/>
            </a:pPr>
            <a:r>
              <a:rPr lang="en-US" dirty="0" smtClean="0"/>
              <a:t>My animal lives in the temperate ocean. Some temperate oceans are the pacific and arctic. The temperate ocean is filled with water (of course!) and icebergs float around. You would have to be able to swim if you lived in the ocean.</a:t>
            </a:r>
          </a:p>
        </p:txBody>
      </p:sp>
      <p:pic>
        <p:nvPicPr>
          <p:cNvPr id="4" name="Picture 3" descr="images.jpe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57200" y="4343400"/>
            <a:ext cx="5867400" cy="1524000"/>
          </a:xfrm>
          <a:prstGeom prst="rect">
            <a:avLst/>
          </a:prstGeom>
        </p:spPr>
      </p:pic>
    </p:spTree>
    <p:extLst>
      <p:ext uri="{BB962C8B-B14F-4D97-AF65-F5344CB8AC3E}">
        <p14:creationId xmlns:p14="http://schemas.microsoft.com/office/powerpoint/2010/main" xmlns="" val="498821672"/>
      </p:ext>
    </p:extLst>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More Information on Habitat </a:t>
            </a:r>
            <a:br>
              <a:rPr lang="en-US" dirty="0" smtClean="0"/>
            </a:br>
            <a:endParaRPr lang="en-US" dirty="0"/>
          </a:p>
        </p:txBody>
      </p:sp>
      <p:sp>
        <p:nvSpPr>
          <p:cNvPr id="3" name="Content Placeholder 2"/>
          <p:cNvSpPr>
            <a:spLocks noGrp="1"/>
          </p:cNvSpPr>
          <p:nvPr>
            <p:ph idx="1"/>
          </p:nvPr>
        </p:nvSpPr>
        <p:spPr>
          <a:xfrm>
            <a:off x="685800" y="990600"/>
            <a:ext cx="7772400" cy="4571999"/>
          </a:xfrm>
        </p:spPr>
        <p:txBody>
          <a:bodyPr>
            <a:normAutofit fontScale="92500" lnSpcReduction="10000"/>
          </a:bodyPr>
          <a:lstStyle/>
          <a:p>
            <a:endParaRPr lang="en-US" dirty="0" smtClean="0"/>
          </a:p>
          <a:p>
            <a:pPr>
              <a:buNone/>
            </a:pPr>
            <a:r>
              <a:rPr lang="en-US" dirty="0" smtClean="0">
                <a:hlinkClick r:id="rId2"/>
              </a:rPr>
              <a:t>  www.images.google.com</a:t>
            </a:r>
            <a:r>
              <a:rPr lang="en-US" dirty="0" smtClean="0"/>
              <a:t>  </a:t>
            </a:r>
            <a:r>
              <a:rPr lang="en-US" dirty="0" smtClean="0">
                <a:sym typeface="Wingdings" pitchFamily="2" charset="2"/>
              </a:rPr>
              <a:t> that’s where I got </a:t>
            </a:r>
          </a:p>
          <a:p>
            <a:pPr>
              <a:buNone/>
            </a:pPr>
            <a:r>
              <a:rPr lang="en-US" dirty="0" smtClean="0"/>
              <a:t>                                                    my pictures from!!!!!!</a:t>
            </a:r>
          </a:p>
          <a:p>
            <a:pPr>
              <a:buNone/>
            </a:pPr>
            <a:r>
              <a:rPr lang="en-US" dirty="0" smtClean="0"/>
              <a:t>(Pictures from </a:t>
            </a:r>
            <a:r>
              <a:rPr lang="en-US" dirty="0" err="1" smtClean="0"/>
              <a:t>google</a:t>
            </a:r>
            <a:r>
              <a:rPr lang="en-US" dirty="0" smtClean="0"/>
              <a:t> images.com)</a:t>
            </a:r>
          </a:p>
          <a:p>
            <a:endParaRPr lang="en-US" dirty="0" smtClean="0"/>
          </a:p>
          <a:p>
            <a:pPr>
              <a:buNone/>
            </a:pPr>
            <a:r>
              <a:rPr lang="en-US" dirty="0" smtClean="0"/>
              <a:t>Here’s some animals that live there:                           </a:t>
            </a:r>
          </a:p>
          <a:p>
            <a:r>
              <a:rPr lang="en-US" dirty="0" smtClean="0"/>
              <a:t>                           </a:t>
            </a:r>
          </a:p>
          <a:p>
            <a:r>
              <a:rPr lang="en-US" dirty="0" smtClean="0"/>
              <a:t>                           </a:t>
            </a:r>
          </a:p>
          <a:p>
            <a:r>
              <a:rPr lang="en-US" dirty="0" smtClean="0"/>
              <a:t>                    </a:t>
            </a:r>
          </a:p>
          <a:p>
            <a:endParaRPr lang="en-US" dirty="0" smtClean="0"/>
          </a:p>
        </p:txBody>
      </p:sp>
      <p:pic>
        <p:nvPicPr>
          <p:cNvPr id="6146" name="Picture 2" descr="http://www.exploringnature.org/graphics/teaching_aids/animals_ocean_habitat_activity.jpg"/>
          <p:cNvPicPr>
            <a:picLocks noChangeAspect="1" noChangeArrowheads="1"/>
          </p:cNvPicPr>
          <p:nvPr/>
        </p:nvPicPr>
        <p:blipFill>
          <a:blip r:embed="rId3" cstate="print"/>
          <a:srcRect/>
          <a:stretch>
            <a:fillRect/>
          </a:stretch>
        </p:blipFill>
        <p:spPr bwMode="auto">
          <a:xfrm>
            <a:off x="6096000" y="3429000"/>
            <a:ext cx="2133600" cy="1582994"/>
          </a:xfrm>
          <a:prstGeom prst="rect">
            <a:avLst/>
          </a:prstGeom>
          <a:noFill/>
        </p:spPr>
      </p:pic>
      <p:pic>
        <p:nvPicPr>
          <p:cNvPr id="5" name="Picture 4" descr="ocean.jpg"/>
          <p:cNvPicPr>
            <a:picLocks noChangeAspect="1"/>
          </p:cNvPicPr>
          <p:nvPr/>
        </p:nvPicPr>
        <p:blipFill>
          <a:blip r:embed="rId4" cstate="print"/>
          <a:stretch>
            <a:fillRect/>
          </a:stretch>
        </p:blipFill>
        <p:spPr>
          <a:xfrm>
            <a:off x="609600" y="2362200"/>
            <a:ext cx="7543800" cy="762000"/>
          </a:xfrm>
          <a:prstGeom prst="rect">
            <a:avLst/>
          </a:prstGeom>
        </p:spPr>
      </p:pic>
    </p:spTree>
    <p:extLst>
      <p:ext uri="{BB962C8B-B14F-4D97-AF65-F5344CB8AC3E}">
        <p14:creationId xmlns:p14="http://schemas.microsoft.com/office/powerpoint/2010/main" xmlns="" val="1186249041"/>
      </p:ext>
    </p:extLst>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Stinging </a:t>
            </a:r>
            <a:r>
              <a:rPr lang="en-US" dirty="0" err="1" smtClean="0"/>
              <a:t>Porcupenguin</a:t>
            </a:r>
            <a:r>
              <a:rPr lang="en-US" dirty="0" smtClean="0"/>
              <a:t> Adaptations</a:t>
            </a:r>
            <a:endParaRPr lang="en-US" dirty="0"/>
          </a:p>
        </p:txBody>
      </p:sp>
      <p:sp>
        <p:nvSpPr>
          <p:cNvPr id="3" name="Content Placeholder 2"/>
          <p:cNvSpPr>
            <a:spLocks noGrp="1"/>
          </p:cNvSpPr>
          <p:nvPr>
            <p:ph idx="1"/>
          </p:nvPr>
        </p:nvSpPr>
        <p:spPr/>
        <p:txBody>
          <a:bodyPr/>
          <a:lstStyle/>
          <a:p>
            <a:pPr marL="0" indent="0">
              <a:buNone/>
            </a:pPr>
            <a:r>
              <a:rPr lang="en-US" dirty="0" smtClean="0"/>
              <a:t>My animal has a stingray tail (to sting) and porcupine quills (to prick)both of these features are to scare and/or hurt predators.</a:t>
            </a:r>
          </a:p>
        </p:txBody>
      </p:sp>
    </p:spTree>
    <p:extLst>
      <p:ext uri="{BB962C8B-B14F-4D97-AF65-F5344CB8AC3E}">
        <p14:creationId xmlns:p14="http://schemas.microsoft.com/office/powerpoint/2010/main" xmlns="" val="3240346666"/>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Animal!!!!</a:t>
            </a:r>
            <a:endParaRPr lang="en-US" dirty="0"/>
          </a:p>
        </p:txBody>
      </p:sp>
      <p:sp>
        <p:nvSpPr>
          <p:cNvPr id="3" name="Content Placeholder 2"/>
          <p:cNvSpPr>
            <a:spLocks noGrp="1"/>
          </p:cNvSpPr>
          <p:nvPr>
            <p:ph idx="1"/>
          </p:nvPr>
        </p:nvSpPr>
        <p:spPr>
          <a:xfrm>
            <a:off x="609600" y="1676400"/>
            <a:ext cx="7772400" cy="3733800"/>
          </a:xfrm>
        </p:spPr>
        <p:txBody>
          <a:bodyPr>
            <a:normAutofit/>
          </a:bodyPr>
          <a:lstStyle/>
          <a:p>
            <a:pPr>
              <a:buNone/>
            </a:pPr>
            <a:r>
              <a:rPr lang="en-US" dirty="0" smtClean="0"/>
              <a:t> IT’S THE STINGING PORCUPENGUIN!!!! OMG!!!!!! </a:t>
            </a:r>
            <a:endParaRPr lang="en-US" dirty="0" smtClean="0"/>
          </a:p>
          <a:p>
            <a:pPr>
              <a:buNone/>
            </a:pPr>
            <a:endParaRPr lang="en-US" dirty="0" smtClean="0"/>
          </a:p>
          <a:p>
            <a:pPr>
              <a:buNone/>
            </a:pPr>
            <a:endParaRPr lang="en-US" dirty="0" smtClean="0"/>
          </a:p>
        </p:txBody>
      </p:sp>
      <p:pic>
        <p:nvPicPr>
          <p:cNvPr id="4" name="Recorded Sound">
            <a:hlinkClick r:id="" action="ppaction://media"/>
          </p:cNvPr>
          <p:cNvPicPr>
            <a:picLocks noRot="1" noChangeAspect="1"/>
          </p:cNvPicPr>
          <p:nvPr>
            <a:wavAudioFile r:embed="rId1" name="Recorded Sound"/>
          </p:nvPr>
        </p:nvPicPr>
        <p:blipFill>
          <a:blip r:embed="rId3" cstate="print"/>
          <a:stretch>
            <a:fillRect/>
          </a:stretch>
        </p:blipFill>
        <p:spPr>
          <a:xfrm flipH="1" flipV="1">
            <a:off x="8001000" y="228600"/>
            <a:ext cx="762000" cy="762000"/>
          </a:xfrm>
          <a:prstGeom prst="rect">
            <a:avLst/>
          </a:prstGeom>
        </p:spPr>
      </p:pic>
      <p:pic>
        <p:nvPicPr>
          <p:cNvPr id="5" name="Picture 4" descr="julianna.JPG"/>
          <p:cNvPicPr>
            <a:picLocks noChangeAspect="1"/>
          </p:cNvPicPr>
          <p:nvPr/>
        </p:nvPicPr>
        <p:blipFill>
          <a:blip r:embed="rId4" cstate="print"/>
          <a:stretch>
            <a:fillRect/>
          </a:stretch>
        </p:blipFill>
        <p:spPr>
          <a:xfrm>
            <a:off x="4572000" y="2438400"/>
            <a:ext cx="2857500" cy="3810000"/>
          </a:xfrm>
          <a:prstGeom prst="rect">
            <a:avLst/>
          </a:prstGeom>
        </p:spPr>
      </p:pic>
    </p:spTree>
    <p:extLst>
      <p:ext uri="{BB962C8B-B14F-4D97-AF65-F5344CB8AC3E}">
        <p14:creationId xmlns:p14="http://schemas.microsoft.com/office/powerpoint/2010/main" xmlns="" val="3501445082"/>
      </p:ext>
    </p:extLst>
  </p:cSld>
  <p:clrMapOvr>
    <a:masterClrMapping/>
  </p:clrMapOvr>
  <p:transition>
    <p:wipe dir="u"/>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000"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Evidence</a:t>
            </a:r>
            <a:endParaRPr lang="en-US" dirty="0"/>
          </a:p>
        </p:txBody>
      </p:sp>
      <p:sp>
        <p:nvSpPr>
          <p:cNvPr id="3" name="Content Placeholder 2"/>
          <p:cNvSpPr>
            <a:spLocks noGrp="1"/>
          </p:cNvSpPr>
          <p:nvPr>
            <p:ph idx="1"/>
          </p:nvPr>
        </p:nvSpPr>
        <p:spPr/>
        <p:txBody>
          <a:bodyPr/>
          <a:lstStyle/>
          <a:p>
            <a:pPr>
              <a:buNone/>
            </a:pPr>
            <a:r>
              <a:rPr lang="en-US" dirty="0" smtClean="0"/>
              <a:t> my animal can live in the ocean because it has penguin in it (penguins are very good swimmers) and it has a stingray tail and porcupine quills (to scare or/and hurt predators)</a:t>
            </a:r>
            <a:endParaRPr lang="en-US" dirty="0"/>
          </a:p>
        </p:txBody>
      </p:sp>
      <p:pic>
        <p:nvPicPr>
          <p:cNvPr id="3074" name="Picture 2" descr="http://www.dreamstime.com/close-up-of-brazilian-porcupine-quills-thumb17254587.jpg"/>
          <p:cNvPicPr>
            <a:picLocks noChangeAspect="1" noChangeArrowheads="1"/>
          </p:cNvPicPr>
          <p:nvPr/>
        </p:nvPicPr>
        <p:blipFill>
          <a:blip r:embed="rId2" cstate="print"/>
          <a:srcRect/>
          <a:stretch>
            <a:fillRect/>
          </a:stretch>
        </p:blipFill>
        <p:spPr bwMode="auto">
          <a:xfrm>
            <a:off x="228600" y="4114800"/>
            <a:ext cx="2286000" cy="2266951"/>
          </a:xfrm>
          <a:prstGeom prst="rect">
            <a:avLst/>
          </a:prstGeom>
          <a:noFill/>
        </p:spPr>
      </p:pic>
      <p:pic>
        <p:nvPicPr>
          <p:cNvPr id="3076" name="Picture 4" descr="http://upload.wikimedia.org/wikipedia/commons/0/07/Emperor_Penguin_Manchot_empereur.jpg"/>
          <p:cNvPicPr>
            <a:picLocks noChangeAspect="1" noChangeArrowheads="1"/>
          </p:cNvPicPr>
          <p:nvPr/>
        </p:nvPicPr>
        <p:blipFill>
          <a:blip r:embed="rId3" cstate="print"/>
          <a:srcRect/>
          <a:stretch>
            <a:fillRect/>
          </a:stretch>
        </p:blipFill>
        <p:spPr bwMode="auto">
          <a:xfrm>
            <a:off x="2743200" y="4419600"/>
            <a:ext cx="2667000" cy="1524000"/>
          </a:xfrm>
          <a:prstGeom prst="rect">
            <a:avLst/>
          </a:prstGeom>
          <a:noFill/>
        </p:spPr>
      </p:pic>
      <p:pic>
        <p:nvPicPr>
          <p:cNvPr id="3078" name="Picture 6" descr="http://2.bp.blogspot.com/-uEUEq3LGpFg/TrZzx0ijKPI/AAAAAAAAEd0/fW8yUP_J3HA/s1600/stingray_1.jpg"/>
          <p:cNvPicPr>
            <a:picLocks noChangeAspect="1" noChangeArrowheads="1"/>
          </p:cNvPicPr>
          <p:nvPr/>
        </p:nvPicPr>
        <p:blipFill>
          <a:blip r:embed="rId4" cstate="print"/>
          <a:srcRect/>
          <a:stretch>
            <a:fillRect/>
          </a:stretch>
        </p:blipFill>
        <p:spPr bwMode="auto">
          <a:xfrm>
            <a:off x="5562600" y="3657600"/>
            <a:ext cx="2362200" cy="1524000"/>
          </a:xfrm>
          <a:prstGeom prst="rect">
            <a:avLst/>
          </a:prstGeom>
          <a:noFill/>
        </p:spPr>
      </p:pic>
    </p:spTree>
    <p:extLst>
      <p:ext uri="{BB962C8B-B14F-4D97-AF65-F5344CB8AC3E}">
        <p14:creationId xmlns:p14="http://schemas.microsoft.com/office/powerpoint/2010/main" xmlns="" val="3600888246"/>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idx="1"/>
          </p:nvPr>
        </p:nvSpPr>
        <p:spPr/>
        <p:txBody>
          <a:bodyPr/>
          <a:lstStyle/>
          <a:p>
            <a:r>
              <a:rPr lang="en-US" dirty="0" smtClean="0">
                <a:hlinkClick r:id="rId2"/>
              </a:rPr>
              <a:t>http</a:t>
            </a:r>
            <a:r>
              <a:rPr lang="en-US" dirty="0" smtClean="0">
                <a:hlinkClick r:id="rId2"/>
              </a:rPr>
              <a:t>://www.mbgnet.net/</a:t>
            </a:r>
            <a:endParaRPr lang="en-US" dirty="0" smtClean="0"/>
          </a:p>
          <a:p>
            <a:r>
              <a:rPr lang="en-US" dirty="0" smtClean="0"/>
              <a:t/>
            </a:r>
            <a:br>
              <a:rPr lang="en-US" dirty="0" smtClean="0"/>
            </a:br>
            <a:r>
              <a:rPr lang="en-US" dirty="0" smtClean="0">
                <a:hlinkClick r:id="rId3"/>
              </a:rPr>
              <a:t>http://www.google.com/images</a:t>
            </a:r>
            <a:endParaRPr lang="en-US" dirty="0" smtClean="0"/>
          </a:p>
          <a:p>
            <a:endParaRPr lang="en-US" dirty="0"/>
          </a:p>
        </p:txBody>
      </p:sp>
      <p:pic>
        <p:nvPicPr>
          <p:cNvPr id="4" name="Picture 3" descr="err.jpg"/>
          <p:cNvPicPr>
            <a:picLocks noChangeAspect="1"/>
          </p:cNvPicPr>
          <p:nvPr/>
        </p:nvPicPr>
        <p:blipFill>
          <a:blip r:embed="rId4" cstate="print"/>
          <a:stretch>
            <a:fillRect/>
          </a:stretch>
        </p:blipFill>
        <p:spPr>
          <a:xfrm flipH="1">
            <a:off x="228600" y="4038600"/>
            <a:ext cx="3505200" cy="2209800"/>
          </a:xfrm>
          <a:prstGeom prst="rect">
            <a:avLst/>
          </a:prstGeom>
        </p:spPr>
      </p:pic>
    </p:spTree>
    <p:extLst>
      <p:ext uri="{BB962C8B-B14F-4D97-AF65-F5344CB8AC3E}">
        <p14:creationId xmlns:p14="http://schemas.microsoft.com/office/powerpoint/2010/main" xmlns="" val="1762550115"/>
      </p:ext>
    </p:extLst>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thx so much for watching!!!!!!!</a:t>
            </a:r>
            <a:endParaRPr lang="en-US" dirty="0"/>
          </a:p>
        </p:txBody>
      </p:sp>
      <p:sp>
        <p:nvSpPr>
          <p:cNvPr id="3" name="Content Placeholder 2"/>
          <p:cNvSpPr>
            <a:spLocks noGrp="1"/>
          </p:cNvSpPr>
          <p:nvPr>
            <p:ph idx="1"/>
          </p:nvPr>
        </p:nvSpPr>
        <p:spPr/>
        <p:txBody>
          <a:bodyPr>
            <a:normAutofit fontScale="92500" lnSpcReduction="10000"/>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sym typeface="Wingdings" pitchFamily="2" charset="2"/>
              </a:rPr>
              <a:t>    peace out!    </a:t>
            </a:r>
            <a:endParaRPr lang="en-US" dirty="0" smtClean="0"/>
          </a:p>
        </p:txBody>
      </p:sp>
      <p:pic>
        <p:nvPicPr>
          <p:cNvPr id="1026" name="Picture 2" descr="http://fc08.deviantart.net/fs49/i/2009/207/3/7/Goodbye_My_Friend_by_hikari2314.png"/>
          <p:cNvPicPr>
            <a:picLocks noChangeAspect="1" noChangeArrowheads="1"/>
          </p:cNvPicPr>
          <p:nvPr/>
        </p:nvPicPr>
        <p:blipFill>
          <a:blip r:embed="rId4" cstate="print"/>
          <a:srcRect/>
          <a:stretch>
            <a:fillRect/>
          </a:stretch>
        </p:blipFill>
        <p:spPr bwMode="auto">
          <a:xfrm>
            <a:off x="533400" y="1447800"/>
            <a:ext cx="7145903" cy="3385279"/>
          </a:xfrm>
          <a:prstGeom prst="rect">
            <a:avLst/>
          </a:prstGeom>
          <a:noFill/>
        </p:spPr>
      </p:pic>
      <p:pic>
        <p:nvPicPr>
          <p:cNvPr id="5" name="Recorded Sound">
            <a:hlinkClick r:id="" action="ppaction://media"/>
          </p:cNvPr>
          <p:cNvPicPr>
            <a:picLocks noRot="1" noChangeAspect="1"/>
          </p:cNvPicPr>
          <p:nvPr>
            <a:wavAudioFile r:embed="rId1" name="Recorded Sound"/>
          </p:nvPr>
        </p:nvPicPr>
        <p:blipFill>
          <a:blip r:embed="rId5" cstate="print"/>
          <a:stretch>
            <a:fillRect/>
          </a:stretch>
        </p:blipFill>
        <p:spPr>
          <a:xfrm>
            <a:off x="304800" y="381000"/>
            <a:ext cx="304800" cy="304800"/>
          </a:xfrm>
          <a:prstGeom prst="rect">
            <a:avLst/>
          </a:prstGeom>
        </p:spPr>
      </p:pic>
      <p:pic>
        <p:nvPicPr>
          <p:cNvPr id="6" name="j0214098.wav">
            <a:hlinkClick r:id="" action="ppaction://media"/>
          </p:cNvPr>
          <p:cNvPicPr>
            <a:picLocks noRot="1" noChangeAspect="1"/>
          </p:cNvPicPr>
          <p:nvPr>
            <a:wavAudioFile r:embed="rId2" name="j0214098.wav"/>
          </p:nvPr>
        </p:nvPicPr>
        <p:blipFill>
          <a:blip r:embed="rId6"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000"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4745" fill="hold"/>
                                        <p:tgtEl>
                                          <p:spTgt spid="6"/>
                                        </p:tgtEl>
                                      </p:cBhvr>
                                    </p:cmd>
                                  </p:childTnLst>
                                </p:cTn>
                              </p:par>
                            </p:childTnLst>
                          </p:cTn>
                        </p:par>
                      </p:childTnLst>
                    </p:cTn>
                  </p:par>
                </p:childTnLst>
              </p:cTn>
              <p:nextCondLst>
                <p:cond evt="onClick" delay="0">
                  <p:tgtEl>
                    <p:spTgt spid="6"/>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theme/theme1.xml><?xml version="1.0" encoding="utf-8"?>
<a:theme xmlns:a="http://schemas.openxmlformats.org/drawingml/2006/main" name="Technic">
  <a:themeElements>
    <a:clrScheme name="Custom 1">
      <a:dk1>
        <a:srgbClr val="DBEEF3"/>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258</TotalTime>
  <Words>187</Words>
  <Application>Microsoft Office PowerPoint</Application>
  <PresentationFormat>On-screen Show (4:3)</PresentationFormat>
  <Paragraphs>33</Paragraphs>
  <Slides>8</Slides>
  <Notes>0</Notes>
  <HiddenSlides>0</HiddenSlides>
  <MMClips>4</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Technic</vt:lpstr>
      <vt:lpstr>Stinging porcupenguin</vt:lpstr>
      <vt:lpstr>The temperate ocean</vt:lpstr>
      <vt:lpstr>More Information on Habitat  </vt:lpstr>
      <vt:lpstr>Stinging Porcupenguin Adaptations</vt:lpstr>
      <vt:lpstr>My Animal!!!!</vt:lpstr>
      <vt:lpstr>Evidence</vt:lpstr>
      <vt:lpstr>Citations</vt:lpstr>
      <vt:lpstr> thx so much for watching!!!!!!!</vt:lpstr>
    </vt:vector>
  </TitlesOfParts>
  <Company>University of Memphis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Create Your Own Animal</dc:title>
  <dc:creator>Logan</dc:creator>
  <cp:lastModifiedBy>Shelly Burr</cp:lastModifiedBy>
  <cp:revision>23</cp:revision>
  <dcterms:created xsi:type="dcterms:W3CDTF">2013-04-16T01:24:27Z</dcterms:created>
  <dcterms:modified xsi:type="dcterms:W3CDTF">2013-05-22T18:23:46Z</dcterms:modified>
</cp:coreProperties>
</file>